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08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F296E5-D78E-4F83-A72A-628FC1D725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1F6DF19-40FF-47A4-8E12-A13E273935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7C9654A-102F-4BC0-B0ED-B6A0198004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CBAA3-6CA1-46A4-AE5D-29D98DB163FF}" type="datetimeFigureOut">
              <a:rPr lang="zh-CN" altLang="en-US" smtClean="0"/>
              <a:t>2019-05-07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8A1834-DE8A-411F-8891-2C0827C6C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7EAC4DF-9CF1-4335-816A-ABE24FAEA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BD940-4D7F-41EA-8799-73F4CDAB2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898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3082E7-2F4E-41D9-A8F7-82097C4AC6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5827311-F11A-4E8F-8C1F-521B7B8EBD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DA12263-C8B3-4CC4-A8E2-C0E097378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CBAA3-6CA1-46A4-AE5D-29D98DB163FF}" type="datetimeFigureOut">
              <a:rPr lang="zh-CN" altLang="en-US" smtClean="0"/>
              <a:t>2019-05-07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83C260-CF36-45F9-8C1A-BC9DCB03E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918588-B197-4AC6-B4E6-B281CDEA4F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BD940-4D7F-41EA-8799-73F4CDAB2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03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54DE2F9-AD60-4959-ADA1-13F5AF12D65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8F49B44-1BCD-429B-8D5E-F7EF20C9B1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FA5AE1B-C403-483D-A65F-7CDAC334C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CBAA3-6CA1-46A4-AE5D-29D98DB163FF}" type="datetimeFigureOut">
              <a:rPr lang="zh-CN" altLang="en-US" smtClean="0"/>
              <a:t>2019-05-07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33A59AE-F477-4C01-B230-7E051BCC7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C44E5F5-9A43-49F4-B811-394115342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BD940-4D7F-41EA-8799-73F4CDAB2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284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C1FEB6-05E9-4BBB-84AF-C08119057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10FDB06-ED76-4EA4-9A7C-324CC5C6CC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959C335-6D3C-4FA3-B92D-8AA91E4A9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CBAA3-6CA1-46A4-AE5D-29D98DB163FF}" type="datetimeFigureOut">
              <a:rPr lang="zh-CN" altLang="en-US" smtClean="0"/>
              <a:t>2019-05-07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960C791-D928-4206-BAC6-7FAF78072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5657AA-1072-419E-BD94-A162CEE9E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BD940-4D7F-41EA-8799-73F4CDAB2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217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D23E5C-5682-4F6B-BF45-CBF41C4BD8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611CEE7-2175-4625-8AAE-DDE997B9D9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585011F-3969-430E-9A32-87446E7B8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CBAA3-6CA1-46A4-AE5D-29D98DB163FF}" type="datetimeFigureOut">
              <a:rPr lang="zh-CN" altLang="en-US" smtClean="0"/>
              <a:t>2019-05-07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DE0147-6D3C-4020-B328-E4E998E56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79457A7-8509-400E-AEDE-ECF1B1CA5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BD940-4D7F-41EA-8799-73F4CDAB2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98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580212-B9E7-4F68-883C-801E9B9A6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8CAC0BE-827E-411A-8C62-3A9B86FA77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C1AB7EB-FA47-4EEA-A30D-7B667A130E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873EB6-DC19-440D-9F6E-0B11D7EBF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CBAA3-6CA1-46A4-AE5D-29D98DB163FF}" type="datetimeFigureOut">
              <a:rPr lang="zh-CN" altLang="en-US" smtClean="0"/>
              <a:t>2019-05-07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339C1A3-590F-4AFD-9E2F-D58C96BD7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11708DD-CEAB-49FD-8B36-301FE93FE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BD940-4D7F-41EA-8799-73F4CDAB2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910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5418B8F-0623-4AD6-B385-D75372EE8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3D5B0E5-337B-45A9-8944-043939E1C9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16E54E5-950D-4069-8908-0C514548D9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26DA087-C694-4215-AE36-018E6A71FC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66D454F-E4E6-4F7D-9A7E-59F4DF3416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56C8E0C-C41F-4D7F-B9DE-C02D10A360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CBAA3-6CA1-46A4-AE5D-29D98DB163FF}" type="datetimeFigureOut">
              <a:rPr lang="zh-CN" altLang="en-US" smtClean="0"/>
              <a:t>2019-05-07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3AA01F9-A0C7-40B6-981F-357CF9247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707149E-94F7-4CF2-9FED-4DC88BAAA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BD940-4D7F-41EA-8799-73F4CDAB2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647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B4B7DC-370D-4DE3-A8BD-8F9DB655D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3F60C5B7-32AA-4BA5-BF77-AB818BD94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CBAA3-6CA1-46A4-AE5D-29D98DB163FF}" type="datetimeFigureOut">
              <a:rPr lang="zh-CN" altLang="en-US" smtClean="0"/>
              <a:t>2019-05-07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19B7B72-F146-4753-B63E-63A24A1174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2BACF3B-78D5-42C1-9708-BC579A1B8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BD940-4D7F-41EA-8799-73F4CDAB2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74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A9F1DEF-D33F-4AC2-939D-721F59230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CBAA3-6CA1-46A4-AE5D-29D98DB163FF}" type="datetimeFigureOut">
              <a:rPr lang="zh-CN" altLang="en-US" smtClean="0"/>
              <a:t>2019-05-07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14B526D-0F82-444F-915D-E969A54E3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F99E089-3E33-433F-802D-01E5E2C5A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BD940-4D7F-41EA-8799-73F4CDAB2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276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A56E005-7DC6-4D33-9B81-88C9DB3DC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08E6ACF-850A-4C4A-BD95-F751A36718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912EC6D-E3D8-4F0A-B866-01B2FBD045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947732B-DF88-46C4-B5A0-A36218116B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CBAA3-6CA1-46A4-AE5D-29D98DB163FF}" type="datetimeFigureOut">
              <a:rPr lang="zh-CN" altLang="en-US" smtClean="0"/>
              <a:t>2019-05-07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FB133E-ABEA-4EA6-9859-BD32F39386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9D76383-2519-4E0B-A69A-137B77AB0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BD940-4D7F-41EA-8799-73F4CDAB2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472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D91CDE-0057-4208-8997-880449774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7BB994E-234F-4D31-9D01-7EC8002091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15C64EB-B640-42C4-9B31-72B6EC9276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9051351-AE80-431E-A8BD-D05848509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CBAA3-6CA1-46A4-AE5D-29D98DB163FF}" type="datetimeFigureOut">
              <a:rPr lang="zh-CN" altLang="en-US" smtClean="0"/>
              <a:t>2019-05-07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062AAEA-87D8-4A2F-B49C-15A0798239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089DF2D-B890-4A91-92AA-BC9A3A383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BD940-4D7F-41EA-8799-73F4CDAB2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421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45BA3B8-F1F2-4158-9A0F-F1B5AFE344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5E599C7-9C16-4570-BB2F-AAF9F4BC8F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92F342-7EBE-4197-BF0C-60F4BEF959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CBAA3-6CA1-46A4-AE5D-29D98DB163FF}" type="datetimeFigureOut">
              <a:rPr lang="zh-CN" altLang="en-US" smtClean="0"/>
              <a:t>2019-05-07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A07E164-C4FB-481A-996D-248E1C3BAC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A7CB30-A166-4E1B-80D5-2D70A40915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BD940-4D7F-41EA-8799-73F4CDAB20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9456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582C80-EC59-4A46-860E-2B469F1421C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RACS-PLMN-assigned capability ID deletion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56D9A67-5266-4D68-BAA8-8524397FD59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D1163D3-78C0-4BC0-8EDD-3EC123C862D6}"/>
              </a:ext>
            </a:extLst>
          </p:cNvPr>
          <p:cNvSpPr/>
          <p:nvPr/>
        </p:nvSpPr>
        <p:spPr>
          <a:xfrm>
            <a:off x="137020" y="238189"/>
            <a:ext cx="118005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3GPP TSG-SA WG2 Meeting #133	                                                                                     </a:t>
            </a:r>
            <a:r>
              <a:rPr lang="en-GB" altLang="zh-CN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S2-1905141</a:t>
            </a:r>
            <a:endParaRPr lang="zh-CN" altLang="zh-CN" b="1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GB" altLang="zh-CN" b="1" dirty="0"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May 13 - 17, 2019, Reno, USA 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698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221A99D-4AB9-4167-AA5A-0BEF2F1EBA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198" y="872456"/>
            <a:ext cx="10515600" cy="4968948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altLang="zh-CN" sz="2400" dirty="0"/>
              <a:t>It has already agreed that “The UE shall delete the PLMN-assigned UE Radio Capability ID(s) for the related PLMN upon receiving an indication from this PLMN”. 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altLang="zh-CN" sz="2400" dirty="0"/>
              <a:t>In the last SA2 meeting, S2-1903803 additionally proposed the condition: </a:t>
            </a:r>
            <a:r>
              <a:rPr lang="en-US" altLang="zh-CN" sz="2400" i="1" dirty="0"/>
              <a:t>under the condition that the UE also has a manufacturer-assigned ID for the same set of UE radio access capabilities.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2000" dirty="0"/>
              <a:t> This condition allows only the UE belonging to a specific manufacturer deletes the PLMN-assigned UE Radio Capability ID and revert to the manufacturer-assigned ID. But it bring some complexity for UE behavior.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l"/>
            </a:pPr>
            <a:r>
              <a:rPr lang="en-US" altLang="zh-CN" sz="2000" dirty="0"/>
              <a:t> The purpose of deleting the PLMN-assigned capability ID is left to UCMF implementation, does not need to be specified.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000" b="1" dirty="0"/>
              <a:t>Proposal 1: Stick to the agreement: The UE shall delete the PLMN-assigned UE Radio Capability ID(s) for the related PLMN upon receiving an indication from this PLMN.</a:t>
            </a:r>
          </a:p>
        </p:txBody>
      </p:sp>
    </p:spTree>
    <p:extLst>
      <p:ext uri="{BB962C8B-B14F-4D97-AF65-F5344CB8AC3E}">
        <p14:creationId xmlns:p14="http://schemas.microsoft.com/office/powerpoint/2010/main" val="1037280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18868D7-6133-4D49-AC29-6635FF974A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620785"/>
            <a:ext cx="10515600" cy="5556178"/>
          </a:xfrm>
        </p:spPr>
        <p:txBody>
          <a:bodyPr/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/>
              <a:t>In the last SA2 meeting, S2-1903217 the procedure for indicating UE deleting the PLMN-assigned capability ID as following:</a:t>
            </a:r>
          </a:p>
          <a:p>
            <a:pPr marL="45720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000" dirty="0"/>
              <a:t>-  The AMF notifies the UE via NAS message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The AMF does not need to notifies the UEs immediately.</a:t>
            </a:r>
          </a:p>
          <a:p>
            <a:pPr lvl="2">
              <a:spcBef>
                <a:spcPts val="600"/>
              </a:spcBef>
              <a:spcAft>
                <a:spcPts val="600"/>
              </a:spcAft>
            </a:pPr>
            <a:r>
              <a:rPr lang="en-US" altLang="zh-CN" sz="1800" dirty="0"/>
              <a:t>The AMF can notify the UE using e.g. UCU, next Registration procedure.</a:t>
            </a:r>
          </a:p>
          <a:p>
            <a:pPr lvl="1"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US" altLang="zh-CN" sz="2000" dirty="0"/>
              <a:t>UEs are not required to go back to IDLE mode or deregistration when deleting the ID(s).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000" b="1" dirty="0"/>
              <a:t>Proposal 2: AMF notifies the UE via NAS message, e.g. UCU, next Registration. UE does not required to go back to IDLE mode or deregistration when deleting the ID(s).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endParaRPr lang="en-US" altLang="zh-CN" sz="2000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46160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279</Words>
  <Application>Microsoft Office PowerPoint</Application>
  <PresentationFormat>宽屏</PresentationFormat>
  <Paragraphs>14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等线</vt:lpstr>
      <vt:lpstr>等线 Light</vt:lpstr>
      <vt:lpstr>Arial</vt:lpstr>
      <vt:lpstr>Wingdings</vt:lpstr>
      <vt:lpstr>Office 主题​​</vt:lpstr>
      <vt:lpstr>RACS-PLMN-assigned capability ID deletion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RACS-PLMN-assigned capability ID deletion</dc:title>
  <dc:creator>OPPO</dc:creator>
  <cp:lastModifiedBy>OPPO</cp:lastModifiedBy>
  <cp:revision>49</cp:revision>
  <dcterms:created xsi:type="dcterms:W3CDTF">2019-04-25T01:29:26Z</dcterms:created>
  <dcterms:modified xsi:type="dcterms:W3CDTF">2019-05-07T09:35:40Z</dcterms:modified>
</cp:coreProperties>
</file>